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693" r:id="rId2"/>
    <p:sldId id="1617" r:id="rId3"/>
    <p:sldId id="1629" r:id="rId4"/>
    <p:sldId id="1558" r:id="rId5"/>
    <p:sldId id="1630" r:id="rId6"/>
    <p:sldId id="1631" r:id="rId7"/>
    <p:sldId id="1633" r:id="rId8"/>
    <p:sldId id="1634" r:id="rId9"/>
    <p:sldId id="1635" r:id="rId10"/>
    <p:sldId id="1636" r:id="rId11"/>
    <p:sldId id="1637" r:id="rId12"/>
    <p:sldId id="1638" r:id="rId13"/>
    <p:sldId id="1626" r:id="rId14"/>
    <p:sldId id="1639" r:id="rId15"/>
    <p:sldId id="1606" r:id="rId16"/>
    <p:sldId id="1605" r:id="rId17"/>
    <p:sldId id="1620" r:id="rId18"/>
    <p:sldId id="1597" r:id="rId19"/>
    <p:sldId id="1598" r:id="rId20"/>
    <p:sldId id="1627" r:id="rId21"/>
    <p:sldId id="1624" r:id="rId22"/>
    <p:sldId id="1596" r:id="rId23"/>
    <p:sldId id="1599" r:id="rId24"/>
    <p:sldId id="1621" r:id="rId25"/>
    <p:sldId id="1622" r:id="rId26"/>
    <p:sldId id="1623" r:id="rId27"/>
    <p:sldId id="1619" r:id="rId28"/>
    <p:sldId id="1607" r:id="rId29"/>
    <p:sldId id="1588" r:id="rId30"/>
    <p:sldId id="1587" r:id="rId31"/>
    <p:sldId id="1613" r:id="rId32"/>
    <p:sldId id="1612" r:id="rId33"/>
    <p:sldId id="1549" r:id="rId34"/>
    <p:sldId id="1625" r:id="rId35"/>
    <p:sldId id="1628" r:id="rId36"/>
    <p:sldId id="1632" r:id="rId37"/>
    <p:sldId id="1572" r:id="rId38"/>
    <p:sldId id="1585" r:id="rId39"/>
    <p:sldId id="1583" r:id="rId40"/>
    <p:sldId id="1584" r:id="rId41"/>
    <p:sldId id="1462" r:id="rId42"/>
    <p:sldId id="1464" r:id="rId4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17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86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10/04/17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www.stf.jus.br/portal/processo/verProcessoAndamento.asp?incidente=511441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divida-auditoriacidada.org.b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s://goo.gl/7sPvEB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231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2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CLUBE DE ENGENHARIA</a:t>
            </a:r>
          </a:p>
          <a:p>
            <a:pPr algn="ctr">
              <a:lnSpc>
                <a:spcPct val="90000"/>
              </a:lnSpc>
            </a:pPr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Janeiro, 07 de abril de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1013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DÍVIDA INTERNA NÃO ESTÁ SENDO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AMORTIZADA NEM ROLADA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35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O problema da dívida não está nos </a:t>
            </a:r>
            <a:r>
              <a:rPr lang="pt-BR" sz="2800" smtClean="0">
                <a:solidFill>
                  <a:schemeClr val="accent1"/>
                </a:solidFill>
                <a:latin typeface="Tahoma"/>
                <a:cs typeface="Tahoma"/>
              </a:rPr>
              <a:t>gastos primários 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1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343/2017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(257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2016, 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93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143/2015 e 31/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2016):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smtClean="0">
                <a:solidFill>
                  <a:srgbClr val="94C600"/>
                </a:solidFill>
                <a:latin typeface="Tahoma"/>
                <a:cs typeface="Tahoma"/>
              </a:rPr>
              <a:t>95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contribuição para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aposentadoria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Reduz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Precariza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e dificulta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Permite a redução da pensão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inferior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acumulação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Eleva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Impõe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Extingue a aposentadoria especial para 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24541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Previdência Rural tem “déficit” de </a:t>
            </a:r>
            <a:r>
              <a:rPr lang="pt-BR" sz="28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$ 105 bilhões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Déficit fabricado: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governo compara pífia arrecadação das contribuições ao INSS Rural com a totalidade dos gastos com a Previdência Rural</a:t>
            </a:r>
          </a:p>
          <a:p>
            <a:endParaRPr lang="pt-BR" sz="10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ao empregador: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Desonerações concedidas ao agronegócio (renúncias e imunidades)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Sonegação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, em relação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trabalhadoras: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Precarização do trabalho no campo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Capacidade econômica e peculiaridades do ambiente laboral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Sazonalidade de renda do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Informalidade no campo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à vida:</a:t>
            </a:r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Diminuição da pobreza, um dos objetivos fundamentais da República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Solidariedade com a classe trabalhadora rural que sustenta a Nação 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364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673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Problema da Seguridade Social é GESTÃO DE RECURSOS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 PEC 287/2016 não trata disso</a:t>
            </a:r>
          </a:p>
          <a:p>
            <a:pPr algn="ctr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boa gestão da Seguridade Social poderia multiplicar o seu orçamento: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Política de geração de emprego e valorização da classe trabalhadora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Revisão das desonerações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tributárias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abusivas que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totalizaram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260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bilhões em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Combate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à sonegação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fiscal, que poderia gerar arrecadação extra superior a 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440 bilhões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Acabar com o desvio de 30% consubstanciado na DRU 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1941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“Mulheres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não precisam ter tratamento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diferenciado”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Modelo capitalista é machista e discrimina as mulheres: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Dificuldade de acesso ao mercado de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alta de condições adequadas, como a insuficiência de creches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Salários mais baixos apesar de maior escolaridade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Menor acesso a postos de chefia e comando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Dupla jornada: afazeres domésticos sem remuneração (19,21 </a:t>
            </a:r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hrs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/semana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rocriação e cuidados com a família </a:t>
            </a: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 PEC 287 extingue o direito das mulheres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 se aposentarem 5 (cinco) anos mais cedo que os homens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2014, 64,5% das aposentadorias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concedidas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mulheres foram por idade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(e apenas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36,1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%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os homens)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Situação ainda mais grave para as mulheres do campo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submetidas a uma rotina mais penosa.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32632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815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: “A Previdência é o maior item do gasto público no Brasil”</a:t>
            </a: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O maior gasto público é o gasto financeiro com juros e amortizações da dívida pública e com outros mecanismos financeiros injustificáveis: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Elevadíssimas taxas de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sobre juros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ontabilização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de juros como se fosse amortização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Perdas com 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cambial 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Remuneração da sobra do caixa dos bancos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Novos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esquemas fraudulentos que geram dívida pública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(PLS 204/2016)   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925" lvl="0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925" lvl="0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ajuste fiscal e os cortes devem ser feitos nos juros abusivos</a:t>
            </a:r>
          </a:p>
          <a:p>
            <a:pPr algn="ctr"/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600" b="0" dirty="0">
                <a:hlinkClick r:id="rId2"/>
              </a:rPr>
              <a:t>http://www.gazetadopovo.com.br/opiniao/artigos/o-banco-central-esta-suicidando-o-brasil-dh5s162swds5080e0d20jsmpc</a:t>
            </a:r>
            <a:r>
              <a:rPr lang="en-US" sz="1600" dirty="0"/>
              <a:t>  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741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Quem perde com PEC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287/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2016?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Mulheres e homens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trabalham no campo e a cidade; no setor público e privado; ativos, aposentados, pensionistas e dependentes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F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inanças públicas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pois muitas pessoas desistem de contribuir para algo que não terão chance de usufruir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conomia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dos municípios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uma vez que a grande maioria sobrevive dos benefícios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Previdência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ocial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891012"/>
            <a:ext cx="99060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5133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268760"/>
            <a:ext cx="83312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764704"/>
            <a:ext cx="19177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4221644"/>
            <a:ext cx="5169024" cy="265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4" y="472514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Mandado de Segurança n</a:t>
            </a:r>
            <a:r>
              <a:rPr lang="pt-BR" baseline="30000" dirty="0" smtClean="0">
                <a:solidFill>
                  <a:srgbClr val="92D050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 34566</a:t>
            </a:r>
          </a:p>
          <a:p>
            <a:pPr algn="ctr"/>
            <a:endParaRPr lang="en-US" dirty="0"/>
          </a:p>
          <a:p>
            <a:pPr algn="ctr"/>
            <a:r>
              <a:rPr lang="pt-BR" sz="1600" b="0" dirty="0">
                <a:solidFill>
                  <a:schemeClr val="tx1"/>
                </a:solidFill>
                <a:hlinkClick r:id="rId5"/>
              </a:rPr>
              <a:t>http://www.stf.jus.br/portal/processo/verProcessoAndamento.asp?incidente=</a:t>
            </a:r>
            <a:r>
              <a:rPr lang="pt-BR" sz="1600" b="0" dirty="0" smtClean="0">
                <a:solidFill>
                  <a:schemeClr val="tx1"/>
                </a:solidFill>
                <a:hlinkClick r:id="rId5"/>
              </a:rPr>
              <a:t>5114413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QUEM DEBATEU A FORMULAÇÃO DA PEC 287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17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556792"/>
            <a:ext cx="8928992" cy="523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96" y="260648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QUEM É O RELATOR DA PEC 287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Deputado Arthur Maia 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Campanha financiada por quem vai ganhar com a PEC 287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30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(área territorial de 344 km², população estimada em 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Rio de Janeiro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666352"/>
            <a:ext cx="8208912" cy="2963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861048"/>
            <a:ext cx="9906000" cy="27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" y="360974"/>
            <a:ext cx="9217024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506086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20539"/>
            <a:ext cx="936905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672" y="1484784"/>
            <a:ext cx="4032250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 e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sucessivas trocas por títulos da dívida externa em interna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 bancário (PROER, PROES) e outras que geraram dívida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82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2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INCONSTITUCIONALIDADES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DENUNCIADAS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PELA CPI DA DÍVIDA PÚBLICA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02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8720"/>
            <a:ext cx="907300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1006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É evidente a contabilização de juros como se fosse amortização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48505</TotalTime>
  <Words>2453</Words>
  <Application>Microsoft Macintosh PowerPoint</Application>
  <PresentationFormat>A4 Paper (210x297 mm)</PresentationFormat>
  <Paragraphs>432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2050</cp:revision>
  <cp:lastPrinted>2008-11-20T19:12:03Z</cp:lastPrinted>
  <dcterms:created xsi:type="dcterms:W3CDTF">2001-11-19T18:24:28Z</dcterms:created>
  <dcterms:modified xsi:type="dcterms:W3CDTF">2017-04-10T20:17:20Z</dcterms:modified>
</cp:coreProperties>
</file>