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1465" r:id="rId2"/>
    <p:sldId id="1553" r:id="rId3"/>
    <p:sldId id="1520" r:id="rId4"/>
    <p:sldId id="1549" r:id="rId5"/>
    <p:sldId id="1548" r:id="rId6"/>
    <p:sldId id="1524" r:id="rId7"/>
    <p:sldId id="1522" r:id="rId8"/>
    <p:sldId id="1513" r:id="rId9"/>
    <p:sldId id="1514" r:id="rId10"/>
    <p:sldId id="1517" r:id="rId11"/>
    <p:sldId id="1518" r:id="rId12"/>
    <p:sldId id="1551" r:id="rId13"/>
    <p:sldId id="1552" r:id="rId14"/>
    <p:sldId id="1554" r:id="rId15"/>
    <p:sldId id="1479" r:id="rId16"/>
    <p:sldId id="1567" r:id="rId17"/>
    <p:sldId id="1569" r:id="rId18"/>
    <p:sldId id="1531" r:id="rId19"/>
    <p:sldId id="1555" r:id="rId20"/>
    <p:sldId id="1556" r:id="rId21"/>
    <p:sldId id="1568" r:id="rId22"/>
    <p:sldId id="1538" r:id="rId23"/>
    <p:sldId id="1561" r:id="rId24"/>
    <p:sldId id="1562" r:id="rId25"/>
    <p:sldId id="1541" r:id="rId26"/>
    <p:sldId id="1542" r:id="rId27"/>
    <p:sldId id="1543" r:id="rId28"/>
    <p:sldId id="1544" r:id="rId29"/>
    <p:sldId id="1545" r:id="rId30"/>
    <p:sldId id="1546" r:id="rId31"/>
    <p:sldId id="1550" r:id="rId32"/>
    <p:sldId id="1500" r:id="rId33"/>
    <p:sldId id="1458" r:id="rId34"/>
    <p:sldId id="1563" r:id="rId35"/>
    <p:sldId id="1436" r:id="rId36"/>
    <p:sldId id="1443" r:id="rId3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76" y="-1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68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2F7FAA18-7224-5848-BBC4-CC0C6A64007A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2A93A111-3F07-5843-9EBC-AEAE2330F88E}" type="presOf" srcId="{6F5795CA-FCF7-3D49-92E8-4F066CD012F3}" destId="{2C4EA2EF-7032-994A-8CDA-D08E93AE0AB3}" srcOrd="0" destOrd="0" presId="urn:microsoft.com/office/officeart/2009/3/layout/CircleRelationship"/>
    <dgm:cxn modelId="{0626CD73-F369-864B-A820-E80DE6A9A7C9}" type="presOf" srcId="{20780591-29E4-CF48-87F7-3F6B004E709A}" destId="{5C929E12-B5A9-524E-8637-7BDE97CEB999}" srcOrd="0" destOrd="0" presId="urn:microsoft.com/office/officeart/2009/3/layout/CircleRelationship"/>
    <dgm:cxn modelId="{F6A3991C-EEBF-B647-96C3-32D346951B9A}" type="presOf" srcId="{738A3422-D32A-114F-8E34-8A2257CE464B}" destId="{EAA19F38-080A-2445-9C24-BF5FCF5EAE4A}" srcOrd="0" destOrd="0" presId="urn:microsoft.com/office/officeart/2009/3/layout/CircleRelationship"/>
    <dgm:cxn modelId="{9A839FE2-6517-0B44-B3C2-D8CF532F473C}" type="presOf" srcId="{86D17B7E-E696-8941-8E58-7886025557FE}" destId="{C1B0984E-E3E0-C943-AF18-A37F5C5D8942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C05CBA0-385D-CA43-9CD7-B8FFADDF606E}" type="presOf" srcId="{96ED5622-202F-C947-BC45-A5FA037D119B}" destId="{3B8012C6-BDB5-5E42-AD5B-3E946D617566}" srcOrd="0" destOrd="0" presId="urn:microsoft.com/office/officeart/2009/3/layout/CircleRelationship"/>
    <dgm:cxn modelId="{A0A93AF4-3846-8D4B-AA3B-A7692C84468D}" type="presOf" srcId="{67399531-B4AD-494A-92F2-504158F3E707}" destId="{CD68683C-D877-F146-989D-683FF92CCE28}" srcOrd="0" destOrd="0" presId="urn:microsoft.com/office/officeart/2009/3/layout/CircleRelationship"/>
    <dgm:cxn modelId="{3B105C2C-03E1-AC46-97CE-583E53ADEA42}" type="presParOf" srcId="{12638A83-E4F5-674B-9467-240AA0C5FB0A}" destId="{CD68683C-D877-F146-989D-683FF92CCE28}" srcOrd="0" destOrd="0" presId="urn:microsoft.com/office/officeart/2009/3/layout/CircleRelationship"/>
    <dgm:cxn modelId="{C7DD6469-BC37-E64E-9A1B-3C5678B6A34E}" type="presParOf" srcId="{12638A83-E4F5-674B-9467-240AA0C5FB0A}" destId="{58D9F01F-9E18-A346-A934-8987F4284017}" srcOrd="1" destOrd="0" presId="urn:microsoft.com/office/officeart/2009/3/layout/CircleRelationship"/>
    <dgm:cxn modelId="{A22C946D-1BF3-1749-9110-DE8C73C03B24}" type="presParOf" srcId="{12638A83-E4F5-674B-9467-240AA0C5FB0A}" destId="{FEF05A9F-2AAC-074D-BD7A-9196CC8F387E}" srcOrd="2" destOrd="0" presId="urn:microsoft.com/office/officeart/2009/3/layout/CircleRelationship"/>
    <dgm:cxn modelId="{5E0BB10E-6BF6-F24E-93B6-0640A24CA0B9}" type="presParOf" srcId="{12638A83-E4F5-674B-9467-240AA0C5FB0A}" destId="{3E2BC93E-E0ED-0A4C-904E-34FEB557D6B3}" srcOrd="3" destOrd="0" presId="urn:microsoft.com/office/officeart/2009/3/layout/CircleRelationship"/>
    <dgm:cxn modelId="{4C252193-17AE-A447-BCE6-9E4298FA383F}" type="presParOf" srcId="{12638A83-E4F5-674B-9467-240AA0C5FB0A}" destId="{9AE0C5AB-F05E-C54F-946F-524451D97D6A}" srcOrd="4" destOrd="0" presId="urn:microsoft.com/office/officeart/2009/3/layout/CircleRelationship"/>
    <dgm:cxn modelId="{737EF7AC-422F-D34E-8BD8-5ADE7453F115}" type="presParOf" srcId="{12638A83-E4F5-674B-9467-240AA0C5FB0A}" destId="{9B818891-721B-E249-A46D-3F104437D69C}" srcOrd="5" destOrd="0" presId="urn:microsoft.com/office/officeart/2009/3/layout/CircleRelationship"/>
    <dgm:cxn modelId="{9738E0F1-BD96-B24A-A34C-A24D8EEBA688}" type="presParOf" srcId="{12638A83-E4F5-674B-9467-240AA0C5FB0A}" destId="{3B8012C6-BDB5-5E42-AD5B-3E946D617566}" srcOrd="6" destOrd="0" presId="urn:microsoft.com/office/officeart/2009/3/layout/CircleRelationship"/>
    <dgm:cxn modelId="{6AD94507-402D-2A42-8C50-668448E2DB59}" type="presParOf" srcId="{12638A83-E4F5-674B-9467-240AA0C5FB0A}" destId="{BB4D3749-C5A6-1F42-BA2E-174FCD75366C}" srcOrd="7" destOrd="0" presId="urn:microsoft.com/office/officeart/2009/3/layout/CircleRelationship"/>
    <dgm:cxn modelId="{5F80C023-1E0F-5644-A04E-81F3F5AD59F3}" type="presParOf" srcId="{BB4D3749-C5A6-1F42-BA2E-174FCD75366C}" destId="{307D2AE0-B61B-3F49-AF65-492CC44B7E00}" srcOrd="0" destOrd="0" presId="urn:microsoft.com/office/officeart/2009/3/layout/CircleRelationship"/>
    <dgm:cxn modelId="{D67C5559-7612-B149-B086-7EBCD9CEA8F9}" type="presParOf" srcId="{12638A83-E4F5-674B-9467-240AA0C5FB0A}" destId="{6B05C13D-FEEA-C64C-B5AB-429A48D8019E}" srcOrd="8" destOrd="0" presId="urn:microsoft.com/office/officeart/2009/3/layout/CircleRelationship"/>
    <dgm:cxn modelId="{9D1BDEE5-69ED-4242-99F1-6E9A66E98433}" type="presParOf" srcId="{6B05C13D-FEEA-C64C-B5AB-429A48D8019E}" destId="{B46D02DE-DFD9-264A-9122-1B111364DA6D}" srcOrd="0" destOrd="0" presId="urn:microsoft.com/office/officeart/2009/3/layout/CircleRelationship"/>
    <dgm:cxn modelId="{D8D44FB8-A2E1-7447-A9AF-6BA263689DE0}" type="presParOf" srcId="{12638A83-E4F5-674B-9467-240AA0C5FB0A}" destId="{5C929E12-B5A9-524E-8637-7BDE97CEB999}" srcOrd="9" destOrd="0" presId="urn:microsoft.com/office/officeart/2009/3/layout/CircleRelationship"/>
    <dgm:cxn modelId="{6C64F47E-87B6-4444-87E3-F4E2A58DE2B8}" type="presParOf" srcId="{12638A83-E4F5-674B-9467-240AA0C5FB0A}" destId="{A458321B-FFC0-BD4F-9287-F448D405C256}" srcOrd="10" destOrd="0" presId="urn:microsoft.com/office/officeart/2009/3/layout/CircleRelationship"/>
    <dgm:cxn modelId="{7471401D-5EAA-4E44-AEEA-DAAF6DC65370}" type="presParOf" srcId="{A458321B-FFC0-BD4F-9287-F448D405C256}" destId="{CBAE351A-2575-EB4E-BDFE-AC8C89AB19F6}" srcOrd="0" destOrd="0" presId="urn:microsoft.com/office/officeart/2009/3/layout/CircleRelationship"/>
    <dgm:cxn modelId="{AD5EB53D-45FC-E04F-9735-33D09E18DA6E}" type="presParOf" srcId="{12638A83-E4F5-674B-9467-240AA0C5FB0A}" destId="{A5B4C08C-AA14-F94A-9115-1C7612570EC3}" srcOrd="11" destOrd="0" presId="urn:microsoft.com/office/officeart/2009/3/layout/CircleRelationship"/>
    <dgm:cxn modelId="{D601459C-66A8-D841-BDD9-1AC1CBFD9A9F}" type="presParOf" srcId="{A5B4C08C-AA14-F94A-9115-1C7612570EC3}" destId="{E87B16E0-7609-B741-ADEC-7ED3166C467B}" srcOrd="0" destOrd="0" presId="urn:microsoft.com/office/officeart/2009/3/layout/CircleRelationship"/>
    <dgm:cxn modelId="{37C7D83D-BA2F-CC49-9BB8-E900687D221D}" type="presParOf" srcId="{12638A83-E4F5-674B-9467-240AA0C5FB0A}" destId="{04321634-7EAA-C442-9E3C-6235F031E2D1}" srcOrd="12" destOrd="0" presId="urn:microsoft.com/office/officeart/2009/3/layout/CircleRelationship"/>
    <dgm:cxn modelId="{8D9043B8-ED62-D54F-8C1A-CBAA335FE635}" type="presParOf" srcId="{04321634-7EAA-C442-9E3C-6235F031E2D1}" destId="{A27AE5E0-C77F-1548-B6AC-19A721F18551}" srcOrd="0" destOrd="0" presId="urn:microsoft.com/office/officeart/2009/3/layout/CircleRelationship"/>
    <dgm:cxn modelId="{E7B4B0B7-6E76-524C-BB9A-D70E8D0559B8}" type="presParOf" srcId="{12638A83-E4F5-674B-9467-240AA0C5FB0A}" destId="{2C4EA2EF-7032-994A-8CDA-D08E93AE0AB3}" srcOrd="13" destOrd="0" presId="urn:microsoft.com/office/officeart/2009/3/layout/CircleRelationship"/>
    <dgm:cxn modelId="{64B2BD18-84D0-DE42-BFC2-6B945F552C08}" type="presParOf" srcId="{12638A83-E4F5-674B-9467-240AA0C5FB0A}" destId="{20931715-7EAE-D343-813D-4E75C341ED7C}" srcOrd="14" destOrd="0" presId="urn:microsoft.com/office/officeart/2009/3/layout/CircleRelationship"/>
    <dgm:cxn modelId="{526CC936-E5ED-F84C-BC55-88EE4DCA3358}" type="presParOf" srcId="{20931715-7EAE-D343-813D-4E75C341ED7C}" destId="{233E81BF-6756-1A46-9ADA-2C3EBEC9678C}" srcOrd="0" destOrd="0" presId="urn:microsoft.com/office/officeart/2009/3/layout/CircleRelationship"/>
    <dgm:cxn modelId="{DE27E7EB-049F-9B40-B30E-9919C671E1EC}" type="presParOf" srcId="{12638A83-E4F5-674B-9467-240AA0C5FB0A}" destId="{EAA19F38-080A-2445-9C24-BF5FCF5EAE4A}" srcOrd="15" destOrd="0" presId="urn:microsoft.com/office/officeart/2009/3/layout/CircleRelationship"/>
    <dgm:cxn modelId="{99BE3FD7-9784-F440-8783-005BE6BEAB9E}" type="presParOf" srcId="{12638A83-E4F5-674B-9467-240AA0C5FB0A}" destId="{4E3A32DE-4BB9-3148-B3A6-B205618EB141}" srcOrd="16" destOrd="0" presId="urn:microsoft.com/office/officeart/2009/3/layout/CircleRelationship"/>
    <dgm:cxn modelId="{D671DD01-FF2E-5E45-A5F5-6A6A9B0998B6}" type="presParOf" srcId="{4E3A32DE-4BB9-3148-B3A6-B205618EB141}" destId="{3B2A56C1-B96B-2340-9B03-CA89F8A21E79}" srcOrd="0" destOrd="0" presId="urn:microsoft.com/office/officeart/2009/3/layout/CircleRelationship"/>
    <dgm:cxn modelId="{023CF407-5015-1346-A46E-BD972D648D22}" type="presParOf" srcId="{12638A83-E4F5-674B-9467-240AA0C5FB0A}" destId="{C1B0984E-E3E0-C943-AF18-A37F5C5D8942}" srcOrd="17" destOrd="0" presId="urn:microsoft.com/office/officeart/2009/3/layout/CircleRelationship"/>
    <dgm:cxn modelId="{DF021DDE-81A3-C040-9043-8B1EB76AF413}" type="presParOf" srcId="{12638A83-E4F5-674B-9467-240AA0C5FB0A}" destId="{9EAD5373-AAF2-584E-A784-9920C80F048E}" srcOrd="18" destOrd="0" presId="urn:microsoft.com/office/officeart/2009/3/layout/CircleRelationship"/>
    <dgm:cxn modelId="{6D2C86ED-C4B0-FC46-BFBF-B71A4DEF2777}" type="presParOf" srcId="{9EAD5373-AAF2-584E-A784-9920C80F048E}" destId="{6F43751C-A657-5641-8282-9805A3E00C8B}" srcOrd="0" destOrd="0" presId="urn:microsoft.com/office/officeart/2009/3/layout/CircleRelationship"/>
    <dgm:cxn modelId="{4C28D004-D880-D04B-B873-057DD4DC3641}" type="presParOf" srcId="{12638A83-E4F5-674B-9467-240AA0C5FB0A}" destId="{D9700332-47BC-454C-8230-0816D8CE441B}" srcOrd="19" destOrd="0" presId="urn:microsoft.com/office/officeart/2009/3/layout/CircleRelationship"/>
    <dgm:cxn modelId="{15C27C2B-02C1-2B4B-842E-93D8633EFF4D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800F2-7BC6-BC46-945E-7E1040802E1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2E16D-C918-0F4C-88CB-FA523F2DD2D8}">
      <dgm:prSet phldrT="[Text]" custT="1"/>
      <dgm:spPr/>
      <dgm:t>
        <a:bodyPr/>
        <a:lstStyle/>
        <a:p>
          <a:endParaRPr lang="en-US" sz="1300" dirty="0"/>
        </a:p>
      </dgm:t>
    </dgm:pt>
    <dgm:pt modelId="{A32733C7-E7D4-8D42-998F-F374F599FE7A}" type="parTrans" cxnId="{7814E531-28EB-5C4F-9E63-90FC97C12A05}">
      <dgm:prSet/>
      <dgm:spPr/>
      <dgm:t>
        <a:bodyPr/>
        <a:lstStyle/>
        <a:p>
          <a:endParaRPr lang="en-US"/>
        </a:p>
      </dgm:t>
    </dgm:pt>
    <dgm:pt modelId="{452DE497-7032-8547-911B-AFC0F9F1AB0D}" type="sibTrans" cxnId="{7814E531-28EB-5C4F-9E63-90FC97C12A05}">
      <dgm:prSet/>
      <dgm:spPr/>
      <dgm:t>
        <a:bodyPr/>
        <a:lstStyle/>
        <a:p>
          <a:endParaRPr lang="en-US"/>
        </a:p>
      </dgm:t>
    </dgm:pt>
    <dgm:pt modelId="{F66565FF-5E8C-AE48-AA2D-82358397E88D}">
      <dgm:prSet phldrT="[Text]"/>
      <dgm:spPr/>
      <dgm:t>
        <a:bodyPr/>
        <a:lstStyle/>
        <a:p>
          <a:r>
            <a:rPr lang="en-US" dirty="0" err="1" smtClean="0"/>
            <a:t>Debêntures</a:t>
          </a:r>
          <a:r>
            <a:rPr lang="en-US" dirty="0" smtClean="0"/>
            <a:t> (</a:t>
          </a:r>
          <a:r>
            <a:rPr lang="en-US" dirty="0" err="1" smtClean="0"/>
            <a:t>prazo</a:t>
          </a:r>
          <a:r>
            <a:rPr lang="en-US" dirty="0" smtClean="0"/>
            <a:t>: 7 </a:t>
          </a:r>
          <a:r>
            <a:rPr lang="en-US" dirty="0" err="1" smtClean="0"/>
            <a:t>anos</a:t>
          </a:r>
          <a:r>
            <a:rPr lang="en-US" dirty="0" smtClean="0"/>
            <a:t>)……..100.000</a:t>
          </a:r>
          <a:endParaRPr lang="en-US" dirty="0"/>
        </a:p>
      </dgm:t>
    </dgm:pt>
    <dgm:pt modelId="{A52DF1BC-5386-2F45-AAB4-0DA8A6BF34F0}" type="parTrans" cxnId="{D40BB523-1656-644C-9469-D3E026108B3C}">
      <dgm:prSet/>
      <dgm:spPr/>
      <dgm:t>
        <a:bodyPr/>
        <a:lstStyle/>
        <a:p>
          <a:endParaRPr lang="en-US"/>
        </a:p>
      </dgm:t>
    </dgm:pt>
    <dgm:pt modelId="{82A74E73-578B-8F45-8D12-570BBB72F753}" type="sibTrans" cxnId="{D40BB523-1656-644C-9469-D3E026108B3C}">
      <dgm:prSet/>
      <dgm:spPr/>
      <dgm:t>
        <a:bodyPr/>
        <a:lstStyle/>
        <a:p>
          <a:endParaRPr lang="en-US"/>
        </a:p>
      </dgm:t>
    </dgm:pt>
    <dgm:pt modelId="{A15F3A08-6E35-A741-9B9C-756CEE6C1C7E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F76F3CF-2732-524E-8D3D-DDFEEF9579B4}" type="parTrans" cxnId="{D52C3E08-2E3F-3848-A17D-61B37236C733}">
      <dgm:prSet/>
      <dgm:spPr/>
      <dgm:t>
        <a:bodyPr/>
        <a:lstStyle/>
        <a:p>
          <a:endParaRPr lang="en-US"/>
        </a:p>
      </dgm:t>
    </dgm:pt>
    <dgm:pt modelId="{019C9C14-6938-D04A-8125-66780DE4AC26}" type="sibTrans" cxnId="{D52C3E08-2E3F-3848-A17D-61B37236C733}">
      <dgm:prSet/>
      <dgm:spPr/>
      <dgm:t>
        <a:bodyPr/>
        <a:lstStyle/>
        <a:p>
          <a:endParaRPr lang="en-US"/>
        </a:p>
      </dgm:t>
    </dgm:pt>
    <dgm:pt modelId="{C1AB0A6F-5851-D647-A9D1-0CA39E76AFDA}">
      <dgm:prSet phldrT="[Text]"/>
      <dgm:spPr/>
      <dgm:t>
        <a:bodyPr/>
        <a:lstStyle/>
        <a:p>
          <a:r>
            <a:rPr lang="en-US" dirty="0" err="1" smtClean="0"/>
            <a:t>Deságio</a:t>
          </a:r>
          <a:r>
            <a:rPr lang="en-US" dirty="0" smtClean="0"/>
            <a:t> (</a:t>
          </a:r>
          <a:r>
            <a:rPr lang="en-US" dirty="0" err="1" smtClean="0"/>
            <a:t>até</a:t>
          </a:r>
          <a:r>
            <a:rPr lang="en-US" dirty="0" smtClean="0"/>
            <a:t> 50%)		50.000</a:t>
          </a:r>
          <a:endParaRPr lang="en-US" dirty="0"/>
        </a:p>
      </dgm:t>
    </dgm:pt>
    <dgm:pt modelId="{23A4B9FD-359C-8D4D-B94C-4124F5EEC40C}" type="parTrans" cxnId="{A6FA907A-8DEA-8748-92C6-4BD7828EC920}">
      <dgm:prSet/>
      <dgm:spPr/>
      <dgm:t>
        <a:bodyPr/>
        <a:lstStyle/>
        <a:p>
          <a:endParaRPr lang="en-US"/>
        </a:p>
      </dgm:t>
    </dgm:pt>
    <dgm:pt modelId="{C1C19B21-2645-DD42-87D4-64C33C8FFDDF}" type="sibTrans" cxnId="{A6FA907A-8DEA-8748-92C6-4BD7828EC920}">
      <dgm:prSet/>
      <dgm:spPr/>
      <dgm:t>
        <a:bodyPr/>
        <a:lstStyle/>
        <a:p>
          <a:endParaRPr lang="en-US"/>
        </a:p>
      </dgm:t>
    </dgm:pt>
    <dgm:pt modelId="{7A6635FD-AA45-FE4A-9333-E8159BE2DB5A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462BEFE-7A86-D143-8FC3-2C9FAEDBA808}" type="parTrans" cxnId="{8A2F95AF-856B-8046-BB39-A17857FFEF09}">
      <dgm:prSet/>
      <dgm:spPr/>
      <dgm:t>
        <a:bodyPr/>
        <a:lstStyle/>
        <a:p>
          <a:endParaRPr lang="en-US"/>
        </a:p>
      </dgm:t>
    </dgm:pt>
    <dgm:pt modelId="{B0ACC0FC-C4FA-0341-9126-E434F7122E97}" type="sibTrans" cxnId="{8A2F95AF-856B-8046-BB39-A17857FFEF09}">
      <dgm:prSet/>
      <dgm:spPr/>
      <dgm:t>
        <a:bodyPr/>
        <a:lstStyle/>
        <a:p>
          <a:endParaRPr lang="en-US"/>
        </a:p>
      </dgm:t>
    </dgm:pt>
    <dgm:pt modelId="{03A4F77A-9AE4-5F46-92ED-EF4B7BC5C0C7}">
      <dgm:prSet phldrT="[Text]"/>
      <dgm:spPr/>
      <dgm:t>
        <a:bodyPr/>
        <a:lstStyle/>
        <a:p>
          <a:r>
            <a:rPr lang="en-US" dirty="0" err="1" smtClean="0"/>
            <a:t>Juros</a:t>
          </a:r>
          <a:r>
            <a:rPr lang="en-US" dirty="0" smtClean="0"/>
            <a:t> </a:t>
          </a:r>
          <a:r>
            <a:rPr lang="en-US" dirty="0" err="1" smtClean="0"/>
            <a:t>anuais</a:t>
          </a:r>
          <a:r>
            <a:rPr lang="en-US" dirty="0" smtClean="0"/>
            <a:t>			23.000 x 7</a:t>
          </a:r>
          <a:endParaRPr lang="en-US" dirty="0"/>
        </a:p>
      </dgm:t>
    </dgm:pt>
    <dgm:pt modelId="{828E3E42-7F19-8245-AB0B-1DD10F43B6B2}" type="parTrans" cxnId="{0591A906-3759-3B46-8DD7-90A376444243}">
      <dgm:prSet/>
      <dgm:spPr/>
      <dgm:t>
        <a:bodyPr/>
        <a:lstStyle/>
        <a:p>
          <a:endParaRPr lang="en-US"/>
        </a:p>
      </dgm:t>
    </dgm:pt>
    <dgm:pt modelId="{9F035C1B-AB87-D547-96CC-D247FEDB8C8A}" type="sibTrans" cxnId="{0591A906-3759-3B46-8DD7-90A376444243}">
      <dgm:prSet/>
      <dgm:spPr/>
      <dgm:t>
        <a:bodyPr/>
        <a:lstStyle/>
        <a:p>
          <a:endParaRPr lang="en-US"/>
        </a:p>
      </dgm:t>
    </dgm:pt>
    <dgm:pt modelId="{694F6DDA-D5B2-294C-9C93-BDFE4C7615E8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7B98EF1-F57F-4348-90A4-ABBA3C056E95}" type="parTrans" cxnId="{53B1A53A-FD05-D34D-9A0A-9C8B86E8CAEF}">
      <dgm:prSet/>
      <dgm:spPr/>
      <dgm:t>
        <a:bodyPr/>
        <a:lstStyle/>
        <a:p>
          <a:endParaRPr lang="en-US"/>
        </a:p>
      </dgm:t>
    </dgm:pt>
    <dgm:pt modelId="{CDCC1C40-CA0B-274E-9A79-00AD5A78FFD7}" type="sibTrans" cxnId="{53B1A53A-FD05-D34D-9A0A-9C8B86E8CAEF}">
      <dgm:prSet/>
      <dgm:spPr/>
      <dgm:t>
        <a:bodyPr/>
        <a:lstStyle/>
        <a:p>
          <a:endParaRPr lang="en-US"/>
        </a:p>
      </dgm:t>
    </dgm:pt>
    <dgm:pt modelId="{6B491C2E-0039-7F49-83DA-4D9F26FDAAA5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6B026D9-8898-4141-8B2E-C1B47EFA26FF}" type="parTrans" cxnId="{FAE478DE-2330-ED4C-B01E-7232115A32A7}">
      <dgm:prSet/>
      <dgm:spPr/>
      <dgm:t>
        <a:bodyPr/>
        <a:lstStyle/>
        <a:p>
          <a:endParaRPr lang="en-US"/>
        </a:p>
      </dgm:t>
    </dgm:pt>
    <dgm:pt modelId="{3691282F-2F43-D34C-9A5B-967020C306CE}" type="sibTrans" cxnId="{FAE478DE-2330-ED4C-B01E-7232115A32A7}">
      <dgm:prSet/>
      <dgm:spPr/>
      <dgm:t>
        <a:bodyPr/>
        <a:lstStyle/>
        <a:p>
          <a:endParaRPr lang="en-US"/>
        </a:p>
      </dgm:t>
    </dgm:pt>
    <dgm:pt modelId="{E3DB2EB6-091A-1241-9071-5433417AEBBF}">
      <dgm:prSet/>
      <dgm:spPr/>
      <dgm:t>
        <a:bodyPr/>
        <a:lstStyle/>
        <a:p>
          <a:r>
            <a:rPr lang="en-US" dirty="0" err="1" smtClean="0"/>
            <a:t>Custos</a:t>
          </a:r>
          <a:r>
            <a:rPr lang="en-US" dirty="0" smtClean="0"/>
            <a:t> </a:t>
          </a:r>
          <a:r>
            <a:rPr lang="en-US" dirty="0" err="1" smtClean="0"/>
            <a:t>Administrativos</a:t>
          </a:r>
          <a:r>
            <a:rPr lang="en-US" dirty="0" smtClean="0"/>
            <a:t> e </a:t>
          </a:r>
          <a:r>
            <a:rPr lang="en-US" dirty="0" err="1" smtClean="0"/>
            <a:t>Financeiros</a:t>
          </a:r>
          <a:endParaRPr lang="en-US" dirty="0"/>
        </a:p>
      </dgm:t>
    </dgm:pt>
    <dgm:pt modelId="{C815B61D-66D4-F14A-9E90-FF2D8320FCA1}" type="parTrans" cxnId="{0EF0E644-8D2C-BC4C-B6FB-C329F825A64C}">
      <dgm:prSet/>
      <dgm:spPr/>
      <dgm:t>
        <a:bodyPr/>
        <a:lstStyle/>
        <a:p>
          <a:endParaRPr lang="en-US"/>
        </a:p>
      </dgm:t>
    </dgm:pt>
    <dgm:pt modelId="{7EC5AD32-17FC-E44B-AC13-1A37C671936F}" type="sibTrans" cxnId="{0EF0E644-8D2C-BC4C-B6FB-C329F825A64C}">
      <dgm:prSet/>
      <dgm:spPr/>
      <dgm:t>
        <a:bodyPr/>
        <a:lstStyle/>
        <a:p>
          <a:endParaRPr lang="en-US"/>
        </a:p>
      </dgm:t>
    </dgm:pt>
    <dgm:pt modelId="{85DCC04B-3757-244D-A9D5-D5B22367162F}">
      <dgm:prSet/>
      <dgm:spPr/>
      <dgm:t>
        <a:bodyPr/>
        <a:lstStyle/>
        <a:p>
          <a:r>
            <a:rPr lang="en-US" dirty="0" err="1" smtClean="0"/>
            <a:t>Consultorias</a:t>
          </a:r>
          <a:endParaRPr lang="en-US" dirty="0"/>
        </a:p>
      </dgm:t>
    </dgm:pt>
    <dgm:pt modelId="{148111CF-3E84-5F43-B3AA-744C8ECE1862}" type="parTrans" cxnId="{513F986D-25C6-AD41-A6FC-D27B8BF213B0}">
      <dgm:prSet/>
      <dgm:spPr/>
      <dgm:t>
        <a:bodyPr/>
        <a:lstStyle/>
        <a:p>
          <a:endParaRPr lang="en-US"/>
        </a:p>
      </dgm:t>
    </dgm:pt>
    <dgm:pt modelId="{71D3AB4F-8955-8242-9C3D-7F9F1E466D1A}" type="sibTrans" cxnId="{513F986D-25C6-AD41-A6FC-D27B8BF213B0}">
      <dgm:prSet/>
      <dgm:spPr/>
      <dgm:t>
        <a:bodyPr/>
        <a:lstStyle/>
        <a:p>
          <a:endParaRPr lang="en-US"/>
        </a:p>
      </dgm:t>
    </dgm:pt>
    <dgm:pt modelId="{E37AAB29-E6E0-5B43-9798-3CB88572D87F}" type="pres">
      <dgm:prSet presAssocID="{1BB800F2-7BC6-BC46-945E-7E1040802E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4ECCD0-C921-2540-9F33-6BCA1FD0957F}" type="pres">
      <dgm:prSet presAssocID="{D2A2E16D-C918-0F4C-88CB-FA523F2DD2D8}" presName="composite" presStyleCnt="0"/>
      <dgm:spPr/>
    </dgm:pt>
    <dgm:pt modelId="{53701805-48A2-DF43-A97E-1F2ADAED9985}" type="pres">
      <dgm:prSet presAssocID="{D2A2E16D-C918-0F4C-88CB-FA523F2DD2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FB23E-6DA5-1E43-9B22-2F0F6F32D7CC}" type="pres">
      <dgm:prSet presAssocID="{D2A2E16D-C918-0F4C-88CB-FA523F2DD2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562F-30EE-AA45-B096-DA9CDDB2CDAD}" type="pres">
      <dgm:prSet presAssocID="{452DE497-7032-8547-911B-AFC0F9F1AB0D}" presName="sp" presStyleCnt="0"/>
      <dgm:spPr/>
    </dgm:pt>
    <dgm:pt modelId="{29043A7B-FAC8-3443-9549-85A8080C85DD}" type="pres">
      <dgm:prSet presAssocID="{A15F3A08-6E35-A741-9B9C-756CEE6C1C7E}" presName="composite" presStyleCnt="0"/>
      <dgm:spPr/>
    </dgm:pt>
    <dgm:pt modelId="{72280687-C482-014C-9467-3EAFCA6FE5D2}" type="pres">
      <dgm:prSet presAssocID="{A15F3A08-6E35-A741-9B9C-756CEE6C1C7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ABF0D-E9EE-3D43-B774-27BA24231D1D}" type="pres">
      <dgm:prSet presAssocID="{A15F3A08-6E35-A741-9B9C-756CEE6C1C7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FDB9E-AC98-754E-A4E7-76AB1C145171}" type="pres">
      <dgm:prSet presAssocID="{019C9C14-6938-D04A-8125-66780DE4AC26}" presName="sp" presStyleCnt="0"/>
      <dgm:spPr/>
    </dgm:pt>
    <dgm:pt modelId="{59A9272E-9667-0C4C-9CA5-D99AAE9D2069}" type="pres">
      <dgm:prSet presAssocID="{7A6635FD-AA45-FE4A-9333-E8159BE2DB5A}" presName="composite" presStyleCnt="0"/>
      <dgm:spPr/>
    </dgm:pt>
    <dgm:pt modelId="{19C53EB2-C140-D34B-BCA0-2B687865343F}" type="pres">
      <dgm:prSet presAssocID="{7A6635FD-AA45-FE4A-9333-E8159BE2DB5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5D36A-D6D2-184C-B9CD-E38ECA0FD2B9}" type="pres">
      <dgm:prSet presAssocID="{7A6635FD-AA45-FE4A-9333-E8159BE2DB5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72812-D176-A143-8269-26F7895B006B}" type="pres">
      <dgm:prSet presAssocID="{B0ACC0FC-C4FA-0341-9126-E434F7122E97}" presName="sp" presStyleCnt="0"/>
      <dgm:spPr/>
    </dgm:pt>
    <dgm:pt modelId="{DFA82B9D-5922-DC4A-91C0-3E69933555DB}" type="pres">
      <dgm:prSet presAssocID="{694F6DDA-D5B2-294C-9C93-BDFE4C7615E8}" presName="composite" presStyleCnt="0"/>
      <dgm:spPr/>
    </dgm:pt>
    <dgm:pt modelId="{5E3DB024-A7AC-1349-A8F6-D810A46F0152}" type="pres">
      <dgm:prSet presAssocID="{694F6DDA-D5B2-294C-9C93-BDFE4C7615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13AA-9D51-E445-A360-94D8749D3908}" type="pres">
      <dgm:prSet presAssocID="{694F6DDA-D5B2-294C-9C93-BDFE4C7615E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1C1D0-A848-0540-B13F-86C7F3718E53}" type="pres">
      <dgm:prSet presAssocID="{CDCC1C40-CA0B-274E-9A79-00AD5A78FFD7}" presName="sp" presStyleCnt="0"/>
      <dgm:spPr/>
    </dgm:pt>
    <dgm:pt modelId="{7ADACC9F-17BF-4F49-8782-3635D9454E53}" type="pres">
      <dgm:prSet presAssocID="{6B491C2E-0039-7F49-83DA-4D9F26FDAAA5}" presName="composite" presStyleCnt="0"/>
      <dgm:spPr/>
    </dgm:pt>
    <dgm:pt modelId="{88D0609D-EEF9-5C44-906C-1D072FEC38F6}" type="pres">
      <dgm:prSet presAssocID="{6B491C2E-0039-7F49-83DA-4D9F26FDAAA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483F0-4951-534C-B487-703A8DDB207F}" type="pres">
      <dgm:prSet presAssocID="{6B491C2E-0039-7F49-83DA-4D9F26FDAAA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1E068-A2D0-0346-953A-2A798F4A9FC1}" type="presOf" srcId="{1BB800F2-7BC6-BC46-945E-7E1040802E18}" destId="{E37AAB29-E6E0-5B43-9798-3CB88572D87F}" srcOrd="0" destOrd="0" presId="urn:microsoft.com/office/officeart/2005/8/layout/chevron2"/>
    <dgm:cxn modelId="{53B1A53A-FD05-D34D-9A0A-9C8B86E8CAEF}" srcId="{1BB800F2-7BC6-BC46-945E-7E1040802E18}" destId="{694F6DDA-D5B2-294C-9C93-BDFE4C7615E8}" srcOrd="3" destOrd="0" parTransId="{D7B98EF1-F57F-4348-90A4-ABBA3C056E95}" sibTransId="{CDCC1C40-CA0B-274E-9A79-00AD5A78FFD7}"/>
    <dgm:cxn modelId="{A6FA907A-8DEA-8748-92C6-4BD7828EC920}" srcId="{A15F3A08-6E35-A741-9B9C-756CEE6C1C7E}" destId="{C1AB0A6F-5851-D647-A9D1-0CA39E76AFDA}" srcOrd="0" destOrd="0" parTransId="{23A4B9FD-359C-8D4D-B94C-4124F5EEC40C}" sibTransId="{C1C19B21-2645-DD42-87D4-64C33C8FFDDF}"/>
    <dgm:cxn modelId="{978AEA11-44DE-3047-8178-E1A914DBEC12}" type="presOf" srcId="{C1AB0A6F-5851-D647-A9D1-0CA39E76AFDA}" destId="{6D1ABF0D-E9EE-3D43-B774-27BA24231D1D}" srcOrd="0" destOrd="0" presId="urn:microsoft.com/office/officeart/2005/8/layout/chevron2"/>
    <dgm:cxn modelId="{7814E531-28EB-5C4F-9E63-90FC97C12A05}" srcId="{1BB800F2-7BC6-BC46-945E-7E1040802E18}" destId="{D2A2E16D-C918-0F4C-88CB-FA523F2DD2D8}" srcOrd="0" destOrd="0" parTransId="{A32733C7-E7D4-8D42-998F-F374F599FE7A}" sibTransId="{452DE497-7032-8547-911B-AFC0F9F1AB0D}"/>
    <dgm:cxn modelId="{780C83B2-B5E5-6846-B51A-1263717A6D04}" type="presOf" srcId="{85DCC04B-3757-244D-A9D5-D5B22367162F}" destId="{CCF483F0-4951-534C-B487-703A8DDB207F}" srcOrd="0" destOrd="0" presId="urn:microsoft.com/office/officeart/2005/8/layout/chevron2"/>
    <dgm:cxn modelId="{513F986D-25C6-AD41-A6FC-D27B8BF213B0}" srcId="{6B491C2E-0039-7F49-83DA-4D9F26FDAAA5}" destId="{85DCC04B-3757-244D-A9D5-D5B22367162F}" srcOrd="0" destOrd="0" parTransId="{148111CF-3E84-5F43-B3AA-744C8ECE1862}" sibTransId="{71D3AB4F-8955-8242-9C3D-7F9F1E466D1A}"/>
    <dgm:cxn modelId="{8A2F95AF-856B-8046-BB39-A17857FFEF09}" srcId="{1BB800F2-7BC6-BC46-945E-7E1040802E18}" destId="{7A6635FD-AA45-FE4A-9333-E8159BE2DB5A}" srcOrd="2" destOrd="0" parTransId="{7462BEFE-7A86-D143-8FC3-2C9FAEDBA808}" sibTransId="{B0ACC0FC-C4FA-0341-9126-E434F7122E97}"/>
    <dgm:cxn modelId="{A98F9FD9-1B35-2346-BC24-10F9DB73B0C2}" type="presOf" srcId="{6B491C2E-0039-7F49-83DA-4D9F26FDAAA5}" destId="{88D0609D-EEF9-5C44-906C-1D072FEC38F6}" srcOrd="0" destOrd="0" presId="urn:microsoft.com/office/officeart/2005/8/layout/chevron2"/>
    <dgm:cxn modelId="{981110CE-6188-8B46-AB2F-3D97FCAD2F39}" type="presOf" srcId="{E3DB2EB6-091A-1241-9071-5433417AEBBF}" destId="{3AA613AA-9D51-E445-A360-94D8749D3908}" srcOrd="0" destOrd="0" presId="urn:microsoft.com/office/officeart/2005/8/layout/chevron2"/>
    <dgm:cxn modelId="{4D6BE98B-3A26-284E-88EF-9A215D9BAFE2}" type="presOf" srcId="{D2A2E16D-C918-0F4C-88CB-FA523F2DD2D8}" destId="{53701805-48A2-DF43-A97E-1F2ADAED9985}" srcOrd="0" destOrd="0" presId="urn:microsoft.com/office/officeart/2005/8/layout/chevron2"/>
    <dgm:cxn modelId="{D52C3E08-2E3F-3848-A17D-61B37236C733}" srcId="{1BB800F2-7BC6-BC46-945E-7E1040802E18}" destId="{A15F3A08-6E35-A741-9B9C-756CEE6C1C7E}" srcOrd="1" destOrd="0" parTransId="{DF76F3CF-2732-524E-8D3D-DDFEEF9579B4}" sibTransId="{019C9C14-6938-D04A-8125-66780DE4AC26}"/>
    <dgm:cxn modelId="{8092FFF3-EFA0-984E-AB77-BDA6302E7E0F}" type="presOf" srcId="{7A6635FD-AA45-FE4A-9333-E8159BE2DB5A}" destId="{19C53EB2-C140-D34B-BCA0-2B687865343F}" srcOrd="0" destOrd="0" presId="urn:microsoft.com/office/officeart/2005/8/layout/chevron2"/>
    <dgm:cxn modelId="{70EFD285-8AC1-8B44-830C-274A4D0C7E9C}" type="presOf" srcId="{03A4F77A-9AE4-5F46-92ED-EF4B7BC5C0C7}" destId="{0465D36A-D6D2-184C-B9CD-E38ECA0FD2B9}" srcOrd="0" destOrd="0" presId="urn:microsoft.com/office/officeart/2005/8/layout/chevron2"/>
    <dgm:cxn modelId="{59F64652-A57A-3942-8591-89D91BDFF3D3}" type="presOf" srcId="{A15F3A08-6E35-A741-9B9C-756CEE6C1C7E}" destId="{72280687-C482-014C-9467-3EAFCA6FE5D2}" srcOrd="0" destOrd="0" presId="urn:microsoft.com/office/officeart/2005/8/layout/chevron2"/>
    <dgm:cxn modelId="{0591A906-3759-3B46-8DD7-90A376444243}" srcId="{7A6635FD-AA45-FE4A-9333-E8159BE2DB5A}" destId="{03A4F77A-9AE4-5F46-92ED-EF4B7BC5C0C7}" srcOrd="0" destOrd="0" parTransId="{828E3E42-7F19-8245-AB0B-1DD10F43B6B2}" sibTransId="{9F035C1B-AB87-D547-96CC-D247FEDB8C8A}"/>
    <dgm:cxn modelId="{FAE478DE-2330-ED4C-B01E-7232115A32A7}" srcId="{1BB800F2-7BC6-BC46-945E-7E1040802E18}" destId="{6B491C2E-0039-7F49-83DA-4D9F26FDAAA5}" srcOrd="4" destOrd="0" parTransId="{D6B026D9-8898-4141-8B2E-C1B47EFA26FF}" sibTransId="{3691282F-2F43-D34C-9A5B-967020C306CE}"/>
    <dgm:cxn modelId="{12BC3A87-30F9-E145-B6D2-86464E523706}" type="presOf" srcId="{694F6DDA-D5B2-294C-9C93-BDFE4C7615E8}" destId="{5E3DB024-A7AC-1349-A8F6-D810A46F0152}" srcOrd="0" destOrd="0" presId="urn:microsoft.com/office/officeart/2005/8/layout/chevron2"/>
    <dgm:cxn modelId="{E06EC653-F5A5-1C49-973C-1B08ABB96A09}" type="presOf" srcId="{F66565FF-5E8C-AE48-AA2D-82358397E88D}" destId="{74CFB23E-6DA5-1E43-9B22-2F0F6F32D7CC}" srcOrd="0" destOrd="0" presId="urn:microsoft.com/office/officeart/2005/8/layout/chevron2"/>
    <dgm:cxn modelId="{D40BB523-1656-644C-9469-D3E026108B3C}" srcId="{D2A2E16D-C918-0F4C-88CB-FA523F2DD2D8}" destId="{F66565FF-5E8C-AE48-AA2D-82358397E88D}" srcOrd="0" destOrd="0" parTransId="{A52DF1BC-5386-2F45-AAB4-0DA8A6BF34F0}" sibTransId="{82A74E73-578B-8F45-8D12-570BBB72F753}"/>
    <dgm:cxn modelId="{0EF0E644-8D2C-BC4C-B6FB-C329F825A64C}" srcId="{694F6DDA-D5B2-294C-9C93-BDFE4C7615E8}" destId="{E3DB2EB6-091A-1241-9071-5433417AEBBF}" srcOrd="0" destOrd="0" parTransId="{C815B61D-66D4-F14A-9E90-FF2D8320FCA1}" sibTransId="{7EC5AD32-17FC-E44B-AC13-1A37C671936F}"/>
    <dgm:cxn modelId="{ACA24DC5-368C-984F-BF96-181184AAB448}" type="presParOf" srcId="{E37AAB29-E6E0-5B43-9798-3CB88572D87F}" destId="{D44ECCD0-C921-2540-9F33-6BCA1FD0957F}" srcOrd="0" destOrd="0" presId="urn:microsoft.com/office/officeart/2005/8/layout/chevron2"/>
    <dgm:cxn modelId="{A5DF030D-AB66-7C4C-BDAD-E0810CE8FD75}" type="presParOf" srcId="{D44ECCD0-C921-2540-9F33-6BCA1FD0957F}" destId="{53701805-48A2-DF43-A97E-1F2ADAED9985}" srcOrd="0" destOrd="0" presId="urn:microsoft.com/office/officeart/2005/8/layout/chevron2"/>
    <dgm:cxn modelId="{CC2E405A-EFA7-C841-890A-ADFE7E26D55F}" type="presParOf" srcId="{D44ECCD0-C921-2540-9F33-6BCA1FD0957F}" destId="{74CFB23E-6DA5-1E43-9B22-2F0F6F32D7CC}" srcOrd="1" destOrd="0" presId="urn:microsoft.com/office/officeart/2005/8/layout/chevron2"/>
    <dgm:cxn modelId="{0BB01732-8417-6C40-ABE0-BD448326DA85}" type="presParOf" srcId="{E37AAB29-E6E0-5B43-9798-3CB88572D87F}" destId="{F832562F-30EE-AA45-B096-DA9CDDB2CDAD}" srcOrd="1" destOrd="0" presId="urn:microsoft.com/office/officeart/2005/8/layout/chevron2"/>
    <dgm:cxn modelId="{1F525408-0C3C-5A4D-B2C3-F6C4400A3AB7}" type="presParOf" srcId="{E37AAB29-E6E0-5B43-9798-3CB88572D87F}" destId="{29043A7B-FAC8-3443-9549-85A8080C85DD}" srcOrd="2" destOrd="0" presId="urn:microsoft.com/office/officeart/2005/8/layout/chevron2"/>
    <dgm:cxn modelId="{E61A683C-2C0C-2B41-858A-7DCEE85452D8}" type="presParOf" srcId="{29043A7B-FAC8-3443-9549-85A8080C85DD}" destId="{72280687-C482-014C-9467-3EAFCA6FE5D2}" srcOrd="0" destOrd="0" presId="urn:microsoft.com/office/officeart/2005/8/layout/chevron2"/>
    <dgm:cxn modelId="{3E66A016-C9AB-B849-92C8-B74C5D90C9A0}" type="presParOf" srcId="{29043A7B-FAC8-3443-9549-85A8080C85DD}" destId="{6D1ABF0D-E9EE-3D43-B774-27BA24231D1D}" srcOrd="1" destOrd="0" presId="urn:microsoft.com/office/officeart/2005/8/layout/chevron2"/>
    <dgm:cxn modelId="{06F7F1A8-81E3-7348-A9D1-0EBA21FE8448}" type="presParOf" srcId="{E37AAB29-E6E0-5B43-9798-3CB88572D87F}" destId="{C65FDB9E-AC98-754E-A4E7-76AB1C145171}" srcOrd="3" destOrd="0" presId="urn:microsoft.com/office/officeart/2005/8/layout/chevron2"/>
    <dgm:cxn modelId="{092BE4D6-67B2-4740-81F5-BC1DD688CD8B}" type="presParOf" srcId="{E37AAB29-E6E0-5B43-9798-3CB88572D87F}" destId="{59A9272E-9667-0C4C-9CA5-D99AAE9D2069}" srcOrd="4" destOrd="0" presId="urn:microsoft.com/office/officeart/2005/8/layout/chevron2"/>
    <dgm:cxn modelId="{441D693D-CBD0-A44F-80CD-3861CB4D2CF0}" type="presParOf" srcId="{59A9272E-9667-0C4C-9CA5-D99AAE9D2069}" destId="{19C53EB2-C140-D34B-BCA0-2B687865343F}" srcOrd="0" destOrd="0" presId="urn:microsoft.com/office/officeart/2005/8/layout/chevron2"/>
    <dgm:cxn modelId="{2952F1ED-CCFE-2543-8AF7-9BAFD3EBDE5E}" type="presParOf" srcId="{59A9272E-9667-0C4C-9CA5-D99AAE9D2069}" destId="{0465D36A-D6D2-184C-B9CD-E38ECA0FD2B9}" srcOrd="1" destOrd="0" presId="urn:microsoft.com/office/officeart/2005/8/layout/chevron2"/>
    <dgm:cxn modelId="{CB7939DA-70E7-4B44-91EA-E066369EC748}" type="presParOf" srcId="{E37AAB29-E6E0-5B43-9798-3CB88572D87F}" destId="{BA972812-D176-A143-8269-26F7895B006B}" srcOrd="5" destOrd="0" presId="urn:microsoft.com/office/officeart/2005/8/layout/chevron2"/>
    <dgm:cxn modelId="{2E1565B2-DDDC-5047-9D3F-766B5D943E38}" type="presParOf" srcId="{E37AAB29-E6E0-5B43-9798-3CB88572D87F}" destId="{DFA82B9D-5922-DC4A-91C0-3E69933555DB}" srcOrd="6" destOrd="0" presId="urn:microsoft.com/office/officeart/2005/8/layout/chevron2"/>
    <dgm:cxn modelId="{14E787E6-E8EF-5B43-AAC6-2DB0976DA0AA}" type="presParOf" srcId="{DFA82B9D-5922-DC4A-91C0-3E69933555DB}" destId="{5E3DB024-A7AC-1349-A8F6-D810A46F0152}" srcOrd="0" destOrd="0" presId="urn:microsoft.com/office/officeart/2005/8/layout/chevron2"/>
    <dgm:cxn modelId="{31E1D1E2-E5E0-2144-8E64-2F689B4F7694}" type="presParOf" srcId="{DFA82B9D-5922-DC4A-91C0-3E69933555DB}" destId="{3AA613AA-9D51-E445-A360-94D8749D3908}" srcOrd="1" destOrd="0" presId="urn:microsoft.com/office/officeart/2005/8/layout/chevron2"/>
    <dgm:cxn modelId="{EF111256-17DD-B740-BEF0-A4AC0025A237}" type="presParOf" srcId="{E37AAB29-E6E0-5B43-9798-3CB88572D87F}" destId="{1CB1C1D0-A848-0540-B13F-86C7F3718E53}" srcOrd="7" destOrd="0" presId="urn:microsoft.com/office/officeart/2005/8/layout/chevron2"/>
    <dgm:cxn modelId="{40FB72D1-2F81-D243-A47D-B9701AAB7790}" type="presParOf" srcId="{E37AAB29-E6E0-5B43-9798-3CB88572D87F}" destId="{7ADACC9F-17BF-4F49-8782-3635D9454E53}" srcOrd="8" destOrd="0" presId="urn:microsoft.com/office/officeart/2005/8/layout/chevron2"/>
    <dgm:cxn modelId="{23999DCC-8A61-0A4D-AF49-68571281D867}" type="presParOf" srcId="{7ADACC9F-17BF-4F49-8782-3635D9454E53}" destId="{88D0609D-EEF9-5C44-906C-1D072FEC38F6}" srcOrd="0" destOrd="0" presId="urn:microsoft.com/office/officeart/2005/8/layout/chevron2"/>
    <dgm:cxn modelId="{A089FF18-DA68-F141-A43B-3F61A436BA11}" type="presParOf" srcId="{7ADACC9F-17BF-4F49-8782-3635D9454E53}" destId="{CCF483F0-4951-534C-B487-703A8DDB20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1805-48A2-DF43-A97E-1F2ADAED9985}">
      <dsp:nvSpPr>
        <dsp:cNvPr id="0" name=""/>
        <dsp:cNvSpPr/>
      </dsp:nvSpPr>
      <dsp:spPr>
        <a:xfrm rot="5400000">
          <a:off x="-135268" y="136614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1" y="316972"/>
        <a:ext cx="631251" cy="270536"/>
      </dsp:txXfrm>
    </dsp:sp>
    <dsp:sp modelId="{74CFB23E-6DA5-1E43-9B22-2F0F6F32D7CC}">
      <dsp:nvSpPr>
        <dsp:cNvPr id="0" name=""/>
        <dsp:cNvSpPr/>
      </dsp:nvSpPr>
      <dsp:spPr>
        <a:xfrm rot="5400000">
          <a:off x="3401736" y="-2769139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Debêntures</a:t>
          </a:r>
          <a:r>
            <a:rPr lang="en-US" sz="2500" kern="1200" dirty="0" smtClean="0"/>
            <a:t> (</a:t>
          </a:r>
          <a:r>
            <a:rPr lang="en-US" sz="2500" kern="1200" dirty="0" err="1" smtClean="0"/>
            <a:t>prazo</a:t>
          </a:r>
          <a:r>
            <a:rPr lang="en-US" sz="2500" kern="1200" dirty="0" smtClean="0"/>
            <a:t>: 7 </a:t>
          </a:r>
          <a:r>
            <a:rPr lang="en-US" sz="2500" kern="1200" dirty="0" err="1" smtClean="0"/>
            <a:t>anos</a:t>
          </a:r>
          <a:r>
            <a:rPr lang="en-US" sz="2500" kern="1200" dirty="0" smtClean="0"/>
            <a:t>)……..100.000</a:t>
          </a:r>
          <a:endParaRPr lang="en-US" sz="2500" kern="1200" dirty="0"/>
        </a:p>
      </dsp:txBody>
      <dsp:txXfrm rot="-5400000">
        <a:off x="631251" y="29960"/>
        <a:ext cx="6098518" cy="528933"/>
      </dsp:txXfrm>
    </dsp:sp>
    <dsp:sp modelId="{72280687-C482-014C-9467-3EAFCA6FE5D2}">
      <dsp:nvSpPr>
        <dsp:cNvPr id="0" name=""/>
        <dsp:cNvSpPr/>
      </dsp:nvSpPr>
      <dsp:spPr>
        <a:xfrm rot="5400000">
          <a:off x="-135268" y="918606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rgbClr val="000000"/>
            </a:solidFill>
          </a:endParaRPr>
        </a:p>
      </dsp:txBody>
      <dsp:txXfrm rot="-5400000">
        <a:off x="1" y="1098964"/>
        <a:ext cx="631251" cy="270536"/>
      </dsp:txXfrm>
    </dsp:sp>
    <dsp:sp modelId="{6D1ABF0D-E9EE-3D43-B774-27BA24231D1D}">
      <dsp:nvSpPr>
        <dsp:cNvPr id="0" name=""/>
        <dsp:cNvSpPr/>
      </dsp:nvSpPr>
      <dsp:spPr>
        <a:xfrm rot="5400000">
          <a:off x="3401736" y="-1987147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Deságio</a:t>
          </a:r>
          <a:r>
            <a:rPr lang="en-US" sz="2500" kern="1200" dirty="0" smtClean="0"/>
            <a:t> (</a:t>
          </a:r>
          <a:r>
            <a:rPr lang="en-US" sz="2500" kern="1200" dirty="0" err="1" smtClean="0"/>
            <a:t>até</a:t>
          </a:r>
          <a:r>
            <a:rPr lang="en-US" sz="2500" kern="1200" dirty="0" smtClean="0"/>
            <a:t> 50%)		50.000</a:t>
          </a:r>
          <a:endParaRPr lang="en-US" sz="2500" kern="1200" dirty="0"/>
        </a:p>
      </dsp:txBody>
      <dsp:txXfrm rot="-5400000">
        <a:off x="631251" y="811952"/>
        <a:ext cx="6098518" cy="528933"/>
      </dsp:txXfrm>
    </dsp:sp>
    <dsp:sp modelId="{19C53EB2-C140-D34B-BCA0-2B687865343F}">
      <dsp:nvSpPr>
        <dsp:cNvPr id="0" name=""/>
        <dsp:cNvSpPr/>
      </dsp:nvSpPr>
      <dsp:spPr>
        <a:xfrm rot="5400000">
          <a:off x="-135268" y="1700598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rgbClr val="000000"/>
            </a:solidFill>
          </a:endParaRPr>
        </a:p>
      </dsp:txBody>
      <dsp:txXfrm rot="-5400000">
        <a:off x="1" y="1880956"/>
        <a:ext cx="631251" cy="270536"/>
      </dsp:txXfrm>
    </dsp:sp>
    <dsp:sp modelId="{0465D36A-D6D2-184C-B9CD-E38ECA0FD2B9}">
      <dsp:nvSpPr>
        <dsp:cNvPr id="0" name=""/>
        <dsp:cNvSpPr/>
      </dsp:nvSpPr>
      <dsp:spPr>
        <a:xfrm rot="5400000">
          <a:off x="3401736" y="-1205155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Juros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anuais</a:t>
          </a:r>
          <a:r>
            <a:rPr lang="en-US" sz="2500" kern="1200" dirty="0" smtClean="0"/>
            <a:t>			23.000 x 7</a:t>
          </a:r>
          <a:endParaRPr lang="en-US" sz="2500" kern="1200" dirty="0"/>
        </a:p>
      </dsp:txBody>
      <dsp:txXfrm rot="-5400000">
        <a:off x="631251" y="1593944"/>
        <a:ext cx="6098518" cy="528933"/>
      </dsp:txXfrm>
    </dsp:sp>
    <dsp:sp modelId="{5E3DB024-A7AC-1349-A8F6-D810A46F0152}">
      <dsp:nvSpPr>
        <dsp:cNvPr id="0" name=""/>
        <dsp:cNvSpPr/>
      </dsp:nvSpPr>
      <dsp:spPr>
        <a:xfrm rot="5400000">
          <a:off x="-135268" y="2482590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rgbClr val="000000"/>
            </a:solidFill>
          </a:endParaRPr>
        </a:p>
      </dsp:txBody>
      <dsp:txXfrm rot="-5400000">
        <a:off x="1" y="2662948"/>
        <a:ext cx="631251" cy="270536"/>
      </dsp:txXfrm>
    </dsp:sp>
    <dsp:sp modelId="{3AA613AA-9D51-E445-A360-94D8749D3908}">
      <dsp:nvSpPr>
        <dsp:cNvPr id="0" name=""/>
        <dsp:cNvSpPr/>
      </dsp:nvSpPr>
      <dsp:spPr>
        <a:xfrm rot="5400000">
          <a:off x="3401736" y="-423163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Custos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Administrativos</a:t>
          </a:r>
          <a:r>
            <a:rPr lang="en-US" sz="2500" kern="1200" dirty="0" smtClean="0"/>
            <a:t> e </a:t>
          </a:r>
          <a:r>
            <a:rPr lang="en-US" sz="2500" kern="1200" dirty="0" err="1" smtClean="0"/>
            <a:t>Financeiros</a:t>
          </a:r>
          <a:endParaRPr lang="en-US" sz="2500" kern="1200" dirty="0"/>
        </a:p>
      </dsp:txBody>
      <dsp:txXfrm rot="-5400000">
        <a:off x="631251" y="2375936"/>
        <a:ext cx="6098518" cy="528933"/>
      </dsp:txXfrm>
    </dsp:sp>
    <dsp:sp modelId="{88D0609D-EEF9-5C44-906C-1D072FEC38F6}">
      <dsp:nvSpPr>
        <dsp:cNvPr id="0" name=""/>
        <dsp:cNvSpPr/>
      </dsp:nvSpPr>
      <dsp:spPr>
        <a:xfrm rot="5400000">
          <a:off x="-135268" y="3264582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rgbClr val="000000"/>
            </a:solidFill>
          </a:endParaRPr>
        </a:p>
      </dsp:txBody>
      <dsp:txXfrm rot="-5400000">
        <a:off x="1" y="3444940"/>
        <a:ext cx="631251" cy="270536"/>
      </dsp:txXfrm>
    </dsp:sp>
    <dsp:sp modelId="{CCF483F0-4951-534C-B487-703A8DDB207F}">
      <dsp:nvSpPr>
        <dsp:cNvPr id="0" name=""/>
        <dsp:cNvSpPr/>
      </dsp:nvSpPr>
      <dsp:spPr>
        <a:xfrm rot="5400000">
          <a:off x="3401736" y="358828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Consultorias</a:t>
          </a:r>
          <a:endParaRPr lang="en-US" sz="2500" kern="1200" dirty="0"/>
        </a:p>
      </dsp:txBody>
      <dsp:txXfrm rot="-5400000">
        <a:off x="631251" y="3157927"/>
        <a:ext cx="6098518" cy="52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33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34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35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33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13/10/16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ivida-auditoriacidada.org.br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-127565"/>
            <a:ext cx="9633520" cy="69403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Escola Polit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écnica de Saúde Joaquim Venâncio /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FIOCRUZ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13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outubro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72480" y="2204864"/>
            <a:ext cx="9633520" cy="241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çamento Público Brasileiro 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os riscos 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PEC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241: </a:t>
            </a:r>
            <a:r>
              <a:rPr lang="pt-BR" sz="2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Teto para gastos </a:t>
            </a:r>
            <a:r>
              <a:rPr lang="pt-BR" sz="2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públicos, Recursos </a:t>
            </a:r>
            <a:r>
              <a:rPr lang="pt-BR" sz="2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sem Limite para o Sistema da </a:t>
            </a:r>
            <a:r>
              <a:rPr lang="pt-BR" sz="2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e </a:t>
            </a:r>
            <a:r>
              <a:rPr lang="pt-BR" sz="28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para Esquema das Debêntures de Estatais Não Dependentes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291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91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14447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5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79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os gastos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da dívida nunca auditada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aumento da DRU (Desvinculação das Receitas da União)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“Crise” abre espaço para implantação de esquemas financeiros fraudulentos</a:t>
            </a:r>
          </a:p>
        </p:txBody>
      </p:sp>
    </p:spTree>
    <p:extLst>
      <p:ext uri="{BB962C8B-B14F-4D97-AF65-F5344CB8AC3E}">
        <p14:creationId xmlns:p14="http://schemas.microsoft.com/office/powerpoint/2010/main" val="408380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9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...Faz</a:t>
            </a:r>
            <a:r>
              <a:rPr lang="pt-BR" sz="2800" b="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</a:t>
            </a:r>
            <a:r>
              <a:rPr lang="pt-BR" sz="2800" i="1" dirty="0">
                <a:solidFill>
                  <a:schemeClr val="tx1"/>
                </a:solidFill>
              </a:rPr>
              <a:t>confiança na sustentabilidade dos gastos e da dívida pública</a:t>
            </a:r>
            <a:r>
              <a:rPr lang="pt-BR" sz="2800" i="1" dirty="0" smtClean="0">
                <a:solidFill>
                  <a:schemeClr val="tx1"/>
                </a:solidFill>
              </a:rPr>
              <a:t>..</a:t>
            </a:r>
            <a:r>
              <a:rPr lang="pt-BR" sz="28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8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dívida pública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empresas estatais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smtClean="0">
                <a:solidFill>
                  <a:schemeClr val="accent3"/>
                </a:solidFill>
              </a:rPr>
              <a:t> </a:t>
            </a:r>
            <a:r>
              <a:rPr lang="pt-BR" sz="2000" b="0" dirty="0" err="1" smtClean="0">
                <a:solidFill>
                  <a:schemeClr val="accent3"/>
                </a:solidFill>
              </a:rPr>
              <a:t>http</a:t>
            </a:r>
            <a:r>
              <a:rPr lang="pt-BR" sz="2000" b="0" dirty="0">
                <a:solidFill>
                  <a:schemeClr val="accent3"/>
                </a:solidFill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</a:rPr>
              <a:t>www.auditoriacidada.org.br</a:t>
            </a:r>
            <a:r>
              <a:rPr lang="pt-BR" sz="2000" b="0" dirty="0">
                <a:solidFill>
                  <a:schemeClr val="accent3"/>
                </a:solidFill>
              </a:rPr>
              <a:t>/blog/2016/10/06/nao-pec-2412016-2/</a:t>
            </a:r>
          </a:p>
        </p:txBody>
      </p:sp>
    </p:spTree>
    <p:extLst>
      <p:ext uri="{BB962C8B-B14F-4D97-AF65-F5344CB8AC3E}">
        <p14:creationId xmlns:p14="http://schemas.microsoft.com/office/powerpoint/2010/main" val="337940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ESQUEMAS DE GERAÇÃO DE DÍVIDA</a:t>
            </a:r>
          </a:p>
          <a:p>
            <a:pPr lvl="1"/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DEPENDENTES</a:t>
            </a:r>
          </a:p>
          <a:p>
            <a:pPr lvl="1"/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EMISSÃO DE DEBÊNTURES: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apel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inanceiro NOVO vendido a investidores privilegiados com desconto de até 60%  e juros de 20% ou mais sobre o valor de face</a:t>
            </a:r>
          </a:p>
          <a:p>
            <a:pPr lvl="1"/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PEC 241: teto para investimentos sociais essenciais e garantia de recurso para esquema fraudulento que o PLS 204/2016 o PLP 181/2015 e PL 3337/2015 visam “legalizar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pt-BR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</p:spTree>
    <p:extLst>
      <p:ext uri="{BB962C8B-B14F-4D97-AF65-F5344CB8AC3E}">
        <p14:creationId xmlns:p14="http://schemas.microsoft.com/office/powerpoint/2010/main" val="3930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692696"/>
            <a:ext cx="92890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204/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2016, PLP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181/2015 e PL 3337/2015 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Autorizam “cessão” ou </a:t>
            </a:r>
            <a:r>
              <a:rPr lang="pt-BR" sz="3200" dirty="0">
                <a:solidFill>
                  <a:srgbClr val="FFFFFF"/>
                </a:solidFill>
              </a:rPr>
              <a:t>“novação” de </a:t>
            </a:r>
            <a:r>
              <a:rPr lang="pt-BR" sz="3200" dirty="0" smtClean="0">
                <a:solidFill>
                  <a:srgbClr val="FFFFFF"/>
                </a:solidFill>
              </a:rPr>
              <a:t>DIREITOS creditórios </a:t>
            </a:r>
            <a:r>
              <a:rPr lang="pt-BR" sz="2800" dirty="0" smtClean="0">
                <a:solidFill>
                  <a:srgbClr val="FFFFFF"/>
                </a:solidFill>
              </a:rPr>
              <a:t>inscritos ou não em dívida ativa para PESSOA JURÍDICA DE DIREITO PRIVADO = EMPRESA ESTATAL NÃO DEPENDENTE.</a:t>
            </a:r>
          </a:p>
          <a:p>
            <a:pPr algn="ctr">
              <a:spcBef>
                <a:spcPts val="0"/>
              </a:spcBef>
            </a:pPr>
            <a:endParaRPr lang="pt-BR" sz="2800" dirty="0" smtClean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</a:rPr>
              <a:t>Não </a:t>
            </a:r>
            <a:r>
              <a:rPr lang="pt-BR" sz="2800" dirty="0">
                <a:solidFill>
                  <a:srgbClr val="FFFFFF"/>
                </a:solidFill>
              </a:rPr>
              <a:t>modifica </a:t>
            </a:r>
            <a:r>
              <a:rPr lang="pt-BR" sz="2800" dirty="0" smtClean="0">
                <a:solidFill>
                  <a:srgbClr val="FFFFFF"/>
                </a:solidFill>
              </a:rPr>
              <a:t>natureza dos créditos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altera </a:t>
            </a:r>
            <a:r>
              <a:rPr lang="pt-BR" sz="2800" dirty="0" smtClean="0">
                <a:solidFill>
                  <a:srgbClr val="FFFFFF"/>
                </a:solidFill>
              </a:rPr>
              <a:t>condições dos créditos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transfere a cobrança judicial ou extrajudicial, que permanece com os órgãos </a:t>
            </a:r>
            <a:r>
              <a:rPr lang="pt-BR" sz="2800" dirty="0" smtClean="0">
                <a:solidFill>
                  <a:srgbClr val="FFFFFF"/>
                </a:solidFill>
              </a:rPr>
              <a:t>competentes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 que está sendo “cedido” de fato? 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296" y="2564904"/>
            <a:ext cx="1731764" cy="17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o esquema está funcionando em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São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Paulo - CPSEC		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0799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793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0030508"/>
              </p:ext>
            </p:extLst>
          </p:nvPr>
        </p:nvGraphicFramePr>
        <p:xfrm>
          <a:off x="1651000" y="2132856"/>
          <a:ext cx="67583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0472" y="260648"/>
            <a:ext cx="9705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PBH Ativos S/A </a:t>
            </a: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 menos de 2 anos o valor recebido com a venda de Debêntures é consumido. O Município terá que arcar com essa DÍVIDA de sua estatal não dependente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NÃO EXISTE A PROPAGANDEADA “CESSÃO” DE CRÉDITOS DE DÍVIDA ATIVA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1772816"/>
            <a:ext cx="9505056" cy="48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simplesmente a comercialização de papéis financeiros (debêntures) que possuem a garantia do ente federado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União,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Estados ou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Municípios.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é meramente o parâmetro para indicar o tamanho da garantia inicial concedida pelo ente federado à “estatal não dependente”. 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Essa confusão tem justificado o deságio de até 60% na venda das debêntures a investidores privilegiados.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não é vendida. Não sai do lugar e continua sendo cobrada pelos órgãos públicos competentes.  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24" y="1124744"/>
            <a:ext cx="316835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/>
              <a:t>X</a:t>
            </a:r>
            <a:endParaRPr lang="pt-BR" sz="4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839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Entes Federados proporcionam GARANTIA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que está sendo cedido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</a:t>
            </a:r>
            <a:r>
              <a:rPr lang="pt-BR" sz="3200" dirty="0" smtClean="0">
                <a:solidFill>
                  <a:srgbClr val="FFFFFF"/>
                </a:solidFill>
              </a:rPr>
              <a:t>statais não dependentes que emitem debêntures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é simplesmente a </a:t>
            </a:r>
            <a:r>
              <a:rPr lang="pt-BR" sz="3200" u="sng" dirty="0" smtClean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em valor equivalente aos créditos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 smtClean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Aprofundamento da Financeirização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36" y="501317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9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132856"/>
            <a:ext cx="7747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3861048"/>
            <a:ext cx="774700" cy="774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pagos pela “estatal não dependente” pode superar a parcela anual recebida de investidores</a:t>
            </a: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						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44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Deságio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50%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10527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Valor de Face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100%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424" y="270892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Juros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23%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a.a.</a:t>
            </a:r>
            <a:endParaRPr lang="pt-BR" sz="2000" b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72" y="5517232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800" b="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b="0" dirty="0" smtClean="0">
                <a:solidFill>
                  <a:srgbClr val="FFFFFF"/>
                </a:solidFill>
              </a:rPr>
              <a:t>O valor desembolsado pelo investidor privilegiado que compra as debêntures senior é menor que os juros que recebe, pois </a:t>
            </a:r>
            <a:r>
              <a:rPr lang="pt-BR" b="0" dirty="0">
                <a:solidFill>
                  <a:srgbClr val="FFFFFF"/>
                </a:solidFill>
              </a:rPr>
              <a:t>p</a:t>
            </a:r>
            <a:r>
              <a:rPr lang="pt-BR" b="0" dirty="0" smtClean="0">
                <a:solidFill>
                  <a:srgbClr val="FFFFFF"/>
                </a:solidFill>
              </a:rPr>
              <a:t>aga parcela de 12,5</a:t>
            </a:r>
            <a:r>
              <a:rPr lang="pt-BR" b="0" dirty="0">
                <a:solidFill>
                  <a:srgbClr val="FFFFFF"/>
                </a:solidFill>
              </a:rPr>
              <a:t>% do valor de </a:t>
            </a:r>
            <a:r>
              <a:rPr lang="pt-BR" b="0" dirty="0" smtClean="0">
                <a:solidFill>
                  <a:srgbClr val="FFFFFF"/>
                </a:solidFill>
              </a:rPr>
              <a:t>face e recebe juros de 23%. A estatal ainda arca com custos financeiros, consultorias, remuneração administradores... onerando pesadamente o Estado.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" y="2204864"/>
            <a:ext cx="86409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3861048"/>
            <a:ext cx="1016000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4221088"/>
            <a:ext cx="10160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52" y="4653136"/>
            <a:ext cx="10160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085184"/>
            <a:ext cx="1016000" cy="49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8904" y="3013502"/>
            <a:ext cx="33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Valor recebido em 4 parcelas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12,5 % por ano</a:t>
            </a:r>
            <a:endParaRPr lang="pt-BR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39769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89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46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38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Conjuntura de aceleração de Privatizações de empresas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statais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stratégicas e lucrativas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riação de “estatais não dependentes” regidas pelo direito privado para emitir debêntures com garantia pública (PLS 204 e PEC 241)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3933056"/>
            <a:ext cx="92170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Emitir debêntures é atividade de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a necessidade desse tipo de negócio para o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o benefício que esse tipo de estatal trará para a sociedade???</a:t>
            </a:r>
          </a:p>
        </p:txBody>
      </p:sp>
    </p:spTree>
    <p:extLst>
      <p:ext uri="{BB962C8B-B14F-4D97-AF65-F5344CB8AC3E}">
        <p14:creationId xmlns:p14="http://schemas.microsoft.com/office/powerpoint/2010/main" val="266632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444500"/>
            <a:ext cx="8352928" cy="554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6021288"/>
            <a:ext cx="993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err="1">
                <a:solidFill>
                  <a:schemeClr val="accent3"/>
                </a:solidFill>
              </a:rPr>
              <a:t>https</a:t>
            </a:r>
            <a:r>
              <a:rPr lang="pt-BR" sz="1600" b="0" dirty="0">
                <a:solidFill>
                  <a:schemeClr val="accent3"/>
                </a:solidFill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</a:rPr>
              <a:t>secure.avaaz.org</a:t>
            </a:r>
            <a:r>
              <a:rPr lang="pt-BR" sz="1600" b="0" dirty="0">
                <a:solidFill>
                  <a:schemeClr val="accent3"/>
                </a:solidFill>
              </a:rPr>
              <a:t>/</a:t>
            </a:r>
            <a:r>
              <a:rPr lang="pt-BR" sz="1600" b="0" dirty="0" err="1">
                <a:solidFill>
                  <a:schemeClr val="accent3"/>
                </a:solidFill>
              </a:rPr>
              <a:t>po</a:t>
            </a:r>
            <a:r>
              <a:rPr lang="pt-BR" sz="1600" b="0" dirty="0">
                <a:solidFill>
                  <a:schemeClr val="accent3"/>
                </a:solidFill>
              </a:rPr>
              <a:t>/</a:t>
            </a:r>
            <a:r>
              <a:rPr lang="pt-BR" sz="1600" b="0" dirty="0" err="1">
                <a:solidFill>
                  <a:schemeClr val="accent3"/>
                </a:solidFill>
              </a:rPr>
              <a:t>petition</a:t>
            </a:r>
            <a:r>
              <a:rPr lang="pt-BR" sz="1600" b="0" dirty="0">
                <a:solidFill>
                  <a:schemeClr val="accent3"/>
                </a:solidFill>
              </a:rPr>
              <a:t>/Senado_Federal_Congresso_Federal_Senadores_votem_Nao_na_PLS_2042016_Deputados_Votem_Nao_na_PEC_241/?</a:t>
            </a:r>
            <a:r>
              <a:rPr lang="pt-BR" sz="1600" b="0" dirty="0" err="1">
                <a:solidFill>
                  <a:schemeClr val="accent3"/>
                </a:solidFill>
              </a:rPr>
              <a:t>pv</a:t>
            </a:r>
            <a:r>
              <a:rPr lang="pt-BR" sz="1600" b="0" dirty="0">
                <a:solidFill>
                  <a:schemeClr val="accent3"/>
                </a:solidFill>
              </a:rPr>
              <a:t>=11</a:t>
            </a:r>
          </a:p>
        </p:txBody>
      </p:sp>
    </p:spTree>
    <p:extLst>
      <p:ext uri="{BB962C8B-B14F-4D97-AF65-F5344CB8AC3E}">
        <p14:creationId xmlns:p14="http://schemas.microsoft.com/office/powerpoint/2010/main" val="229631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34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241/2016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Reunião dia 11/10/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recursos: </a:t>
            </a:r>
            <a:r>
              <a:rPr lang="pt-BR" altLang="pt-BR" sz="2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RETIRAR A PEDRA DO CAMINHO 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Exigir Voto NÃO à PEC 241/2016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7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AS CAUSAS DA CRISE ATUAL?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Déficit 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etc.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166990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71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contrapartida: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marL="377825" indent="-342900" algn="ctr">
              <a:buFontTx/>
              <a:buChar char="•"/>
            </a:pP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5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26396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87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0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43286</TotalTime>
  <Words>2186</Words>
  <Application>Microsoft Macintosh PowerPoint</Application>
  <PresentationFormat>A4 Paper (210x297 mm)</PresentationFormat>
  <Paragraphs>422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1875</cp:revision>
  <cp:lastPrinted>2008-11-20T19:12:03Z</cp:lastPrinted>
  <dcterms:created xsi:type="dcterms:W3CDTF">2001-11-19T18:24:28Z</dcterms:created>
  <dcterms:modified xsi:type="dcterms:W3CDTF">2016-10-13T17:08:35Z</dcterms:modified>
</cp:coreProperties>
</file>